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56" r:id="rId2"/>
    <p:sldId id="258" r:id="rId3"/>
    <p:sldId id="259" r:id="rId4"/>
    <p:sldId id="260" r:id="rId5"/>
    <p:sldId id="261" r:id="rId6"/>
    <p:sldId id="272" r:id="rId7"/>
    <p:sldId id="269" r:id="rId8"/>
    <p:sldId id="273" r:id="rId9"/>
    <p:sldId id="270" r:id="rId10"/>
    <p:sldId id="279" r:id="rId11"/>
    <p:sldId id="280" r:id="rId12"/>
    <p:sldId id="278" r:id="rId13"/>
    <p:sldId id="263" r:id="rId14"/>
    <p:sldId id="264" r:id="rId15"/>
    <p:sldId id="265" r:id="rId16"/>
    <p:sldId id="274" r:id="rId17"/>
    <p:sldId id="271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12" autoAdjust="0"/>
    <p:restoredTop sz="94660"/>
  </p:normalViewPr>
  <p:slideViewPr>
    <p:cSldViewPr snapToGrid="0">
      <p:cViewPr varScale="1">
        <p:scale>
          <a:sx n="88" d="100"/>
          <a:sy n="88" d="100"/>
        </p:scale>
        <p:origin x="68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0A1DB-04F6-48D3-892D-27A902A89EA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256B1-E419-416F-9561-4F9BA6C225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640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256B1-E419-416F-9561-4F9BA6C225D8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2843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62174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6983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066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0728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2483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4052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31074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華康中圓體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0520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89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26781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130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552B76E-6E7B-4D69-942D-DE125A6D8835}" type="datetimeFigureOut">
              <a:rPr lang="zh-TW" altLang="en-US" smtClean="0"/>
              <a:t>2020/6/18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7458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麥當勞網站</a:t>
            </a:r>
            <a:r>
              <a:rPr lang="en-US" altLang="zh-TW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Redesign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215045" y="5190308"/>
            <a:ext cx="8045373" cy="1531167"/>
          </a:xfrm>
        </p:spPr>
        <p:txBody>
          <a:bodyPr/>
          <a:lstStyle/>
          <a:p>
            <a:r>
              <a:rPr lang="en-US" altLang="zh-TW" dirty="0"/>
              <a:t>104590034</a:t>
            </a:r>
            <a:r>
              <a:rPr lang="zh-TW" altLang="en-US" dirty="0"/>
              <a:t> 邱崇瑋</a:t>
            </a:r>
            <a:endParaRPr lang="en-US" altLang="zh-TW" dirty="0"/>
          </a:p>
          <a:p>
            <a:r>
              <a:rPr lang="en-US" altLang="zh-TW" dirty="0"/>
              <a:t>106820030 </a:t>
            </a:r>
            <a:r>
              <a:rPr lang="zh-TW" altLang="en-US" dirty="0"/>
              <a:t>沈柏均</a:t>
            </a:r>
            <a:endParaRPr lang="en-US" altLang="zh-TW" dirty="0"/>
          </a:p>
          <a:p>
            <a:r>
              <a:rPr lang="en-US" altLang="zh-TW" dirty="0"/>
              <a:t>106590041</a:t>
            </a:r>
            <a:r>
              <a:rPr lang="zh-TW" altLang="en-US" dirty="0"/>
              <a:t>周皇辰</a:t>
            </a:r>
          </a:p>
        </p:txBody>
      </p:sp>
    </p:spTree>
    <p:extLst>
      <p:ext uri="{BB962C8B-B14F-4D97-AF65-F5344CB8AC3E}">
        <p14:creationId xmlns:p14="http://schemas.microsoft.com/office/powerpoint/2010/main" val="1131391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sitemap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40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D4D197-C822-4F95-9A02-7FF93259F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TW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52855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wireframe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9331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06" y="0"/>
            <a:ext cx="6216884" cy="685800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7437121" y="232640"/>
            <a:ext cx="438912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導覽列配合</a:t>
            </a:r>
            <a:r>
              <a:rPr lang="en-US" altLang="zh-TW" sz="2000" dirty="0"/>
              <a:t>LEGO</a:t>
            </a:r>
            <a:r>
              <a:rPr lang="zh-TW" altLang="en-US" sz="2000" dirty="0"/>
              <a:t>及其他社群網站資訊一看就清晰</a:t>
            </a:r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最新消息跑馬燈且大版面一看最醒目</a:t>
            </a:r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品質保證一看最安心</a:t>
            </a:r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</p:txBody>
      </p:sp>
      <p:sp>
        <p:nvSpPr>
          <p:cNvPr id="8" name="圓角矩形 7"/>
          <p:cNvSpPr/>
          <p:nvPr/>
        </p:nvSpPr>
        <p:spPr>
          <a:xfrm>
            <a:off x="801707" y="0"/>
            <a:ext cx="6216884" cy="940526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圓角矩形 8"/>
          <p:cNvSpPr/>
          <p:nvPr/>
        </p:nvSpPr>
        <p:spPr>
          <a:xfrm>
            <a:off x="801706" y="940526"/>
            <a:ext cx="6216884" cy="2488474"/>
          </a:xfrm>
          <a:prstGeom prst="roundRect">
            <a:avLst/>
          </a:prstGeom>
          <a:solidFill>
            <a:srgbClr val="C0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801706" y="3428999"/>
            <a:ext cx="6216884" cy="2958737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向左箭號 20"/>
          <p:cNvSpPr/>
          <p:nvPr/>
        </p:nvSpPr>
        <p:spPr>
          <a:xfrm>
            <a:off x="6868160" y="277223"/>
            <a:ext cx="568960" cy="3860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向左箭號 21"/>
          <p:cNvSpPr/>
          <p:nvPr/>
        </p:nvSpPr>
        <p:spPr>
          <a:xfrm>
            <a:off x="6868160" y="2033814"/>
            <a:ext cx="568960" cy="386080"/>
          </a:xfrm>
          <a:prstGeom prst="lef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向左箭號 22"/>
          <p:cNvSpPr/>
          <p:nvPr/>
        </p:nvSpPr>
        <p:spPr>
          <a:xfrm>
            <a:off x="6868160" y="4799511"/>
            <a:ext cx="568960" cy="3860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345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設計概念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6095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06" y="0"/>
            <a:ext cx="6216884" cy="685800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7254241" y="232640"/>
            <a:ext cx="438912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色彩</a:t>
            </a:r>
            <a:endParaRPr lang="en-US" altLang="zh-TW" sz="2000" dirty="0"/>
          </a:p>
          <a:p>
            <a:endParaRPr lang="en-US" altLang="zh-TW" sz="2000" dirty="0"/>
          </a:p>
          <a:p>
            <a:r>
              <a:rPr lang="en-US" altLang="zh-TW" sz="2000" dirty="0"/>
              <a:t>						</a:t>
            </a:r>
            <a:r>
              <a:rPr lang="zh-TW" altLang="en-US" sz="2000" dirty="0"/>
              <a:t> </a:t>
            </a:r>
            <a:r>
              <a:rPr lang="en-US" altLang="zh-TW" sz="2000" dirty="0"/>
              <a:t>#DB0007</a:t>
            </a:r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en-US" altLang="zh-TW" sz="2000" dirty="0"/>
              <a:t>						</a:t>
            </a:r>
            <a:r>
              <a:rPr lang="zh-TW" altLang="en-US" sz="2000" dirty="0"/>
              <a:t> </a:t>
            </a:r>
            <a:r>
              <a:rPr lang="en-US" altLang="zh-TW" sz="2000" dirty="0"/>
              <a:t>#FFD700</a:t>
            </a:r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按照麥當勞</a:t>
            </a:r>
            <a:r>
              <a:rPr lang="en-US" altLang="zh-TW" sz="2000" dirty="0"/>
              <a:t>LEGO</a:t>
            </a:r>
            <a:r>
              <a:rPr lang="zh-TW" altLang="en-US" sz="2000" dirty="0"/>
              <a:t>顏色對網頁進行設計</a:t>
            </a:r>
            <a:endParaRPr lang="en-US" altLang="zh-TW" sz="2000" dirty="0"/>
          </a:p>
          <a:p>
            <a:r>
              <a:rPr lang="zh-TW" altLang="en-US" sz="2000" dirty="0"/>
              <a:t>在網頁背景塗上白色凸顯簡潔乾淨，給顧客一種食在安心的感受</a:t>
            </a:r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視覺回饋</a:t>
            </a:r>
            <a:endParaRPr lang="en-US" altLang="zh-TW" sz="2000" dirty="0"/>
          </a:p>
          <a:p>
            <a:endParaRPr lang="en-US" altLang="zh-TW" sz="2000" dirty="0"/>
          </a:p>
          <a:p>
            <a:r>
              <a:rPr lang="en-US" altLang="zh-TW" sz="2000" dirty="0"/>
              <a:t>			Normal</a:t>
            </a:r>
          </a:p>
          <a:p>
            <a:endParaRPr lang="en-US" altLang="zh-TW" sz="2000" dirty="0"/>
          </a:p>
          <a:p>
            <a:r>
              <a:rPr lang="en-US" altLang="zh-TW" sz="2000" dirty="0"/>
              <a:t>			Hover</a:t>
            </a:r>
          </a:p>
          <a:p>
            <a:endParaRPr lang="en-US" altLang="zh-TW" sz="2000" dirty="0"/>
          </a:p>
          <a:p>
            <a:r>
              <a:rPr lang="zh-TW" altLang="en-US" sz="2000" dirty="0"/>
              <a:t>鼠標未觸碰導覽列項目時為黃色，觸碰到變為白色，能清楚知道是否選到物件</a:t>
            </a:r>
            <a:endParaRPr lang="en-US" altLang="zh-TW" sz="20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579" y="796770"/>
            <a:ext cx="1627570" cy="1627570"/>
          </a:xfrm>
          <a:prstGeom prst="rect">
            <a:avLst/>
          </a:prstGeom>
        </p:spPr>
      </p:pic>
      <p:pic>
        <p:nvPicPr>
          <p:cNvPr id="4" name="圖片 3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0" y="796770"/>
            <a:ext cx="720000" cy="720000"/>
          </a:xfrm>
          <a:prstGeom prst="rect">
            <a:avLst/>
          </a:prstGeom>
        </p:spPr>
      </p:pic>
      <p:pic>
        <p:nvPicPr>
          <p:cNvPr id="5" name="圖片 4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0" y="1704340"/>
            <a:ext cx="720000" cy="720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3579" y="5035415"/>
            <a:ext cx="1038225" cy="409575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73579" y="4438582"/>
            <a:ext cx="1038225" cy="390525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9408160" y="376936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字型</a:t>
            </a:r>
            <a:r>
              <a:rPr lang="en-US" altLang="zh-TW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:</a:t>
            </a:r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 華康正圓體</a:t>
            </a:r>
          </a:p>
        </p:txBody>
      </p:sp>
    </p:spTree>
    <p:extLst>
      <p:ext uri="{BB962C8B-B14F-4D97-AF65-F5344CB8AC3E}">
        <p14:creationId xmlns:p14="http://schemas.microsoft.com/office/powerpoint/2010/main" val="3553275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未來規劃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3399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58440B-3FDF-44F5-8FD7-92E07A057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+mn-ea"/>
                <a:ea typeface="+mn-ea"/>
              </a:rPr>
              <a:t>未來規劃</a:t>
            </a:r>
            <a:r>
              <a:rPr lang="en-US" altLang="zh-TW" sz="4000" dirty="0">
                <a:latin typeface="+mn-ea"/>
                <a:ea typeface="+mn-ea"/>
              </a:rPr>
              <a:t>:</a:t>
            </a:r>
            <a:r>
              <a:rPr lang="zh-TW" altLang="en-US" sz="4000" dirty="0">
                <a:latin typeface="+mn-ea"/>
                <a:ea typeface="+mn-ea"/>
              </a:rPr>
              <a:t>一致性和標準</a:t>
            </a:r>
            <a:br>
              <a:rPr lang="zh-TW" altLang="en-US" sz="4000" dirty="0">
                <a:latin typeface="+mn-ea"/>
                <a:ea typeface="+mn-ea"/>
              </a:rPr>
            </a:br>
            <a:endParaRPr lang="zh-TW" altLang="en-US" sz="4000" dirty="0">
              <a:latin typeface="+mn-ea"/>
              <a:ea typeface="+mn-ea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F38CEB9-D2A8-407D-9BBF-7CCC32C4971E}"/>
              </a:ext>
            </a:extLst>
          </p:cNvPr>
          <p:cNvSpPr txBox="1"/>
          <p:nvPr/>
        </p:nvSpPr>
        <p:spPr>
          <a:xfrm>
            <a:off x="1251677" y="1501349"/>
            <a:ext cx="887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+mn-ea"/>
              </a:rPr>
              <a:t>問題</a:t>
            </a:r>
            <a:r>
              <a:rPr lang="en-US" altLang="zh-TW" sz="2400" dirty="0">
                <a:latin typeface="+mn-ea"/>
              </a:rPr>
              <a:t>:</a:t>
            </a:r>
            <a:r>
              <a:rPr lang="zh-TW" altLang="en-US" sz="2400" dirty="0">
                <a:latin typeface="+mn-ea"/>
              </a:rPr>
              <a:t>每頁設計都不同會導致網站太過複雜會導致使用者難以使用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9132BB0-68D8-4352-BC93-F162AC9C8966}"/>
              </a:ext>
            </a:extLst>
          </p:cNvPr>
          <p:cNvSpPr txBox="1"/>
          <p:nvPr/>
        </p:nvSpPr>
        <p:spPr>
          <a:xfrm>
            <a:off x="1251678" y="2082722"/>
            <a:ext cx="7528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解決方式</a:t>
            </a:r>
            <a:r>
              <a:rPr lang="en-US" altLang="zh-TW" sz="2400" dirty="0"/>
              <a:t>:</a:t>
            </a:r>
            <a:r>
              <a:rPr lang="zh-TW" altLang="en-US" sz="2400" dirty="0"/>
              <a:t>每頁面</a:t>
            </a:r>
            <a:r>
              <a:rPr lang="en-US" altLang="zh-TW" sz="2400" dirty="0"/>
              <a:t>Header</a:t>
            </a:r>
            <a:r>
              <a:rPr lang="zh-TW" altLang="en-US" sz="2400" dirty="0"/>
              <a:t>都設計相同且功能清楚明確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1DA51DD-0B00-4ECA-9D98-064E1D2D2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7" y="3227713"/>
            <a:ext cx="5609524" cy="247619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6850752-B170-4F8D-9C86-9587A4EE4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0908" y="3227713"/>
            <a:ext cx="4761905" cy="2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24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79947C-57EC-46FF-9E11-3FE2BFE57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+mn-ea"/>
                <a:ea typeface="+mn-ea"/>
              </a:rPr>
              <a:t>未來規劃</a:t>
            </a:r>
            <a:r>
              <a:rPr lang="en-US" altLang="zh-TW" sz="4000" dirty="0">
                <a:latin typeface="+mn-ea"/>
                <a:ea typeface="+mn-ea"/>
              </a:rPr>
              <a:t>:</a:t>
            </a:r>
            <a:r>
              <a:rPr lang="zh-TW" altLang="en-US" sz="4000" dirty="0">
                <a:latin typeface="+mn-ea"/>
                <a:ea typeface="+mn-ea"/>
              </a:rPr>
              <a:t>預防錯誤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7B8FDEC-32DB-46A7-AF4F-F987DD46DD9D}"/>
              </a:ext>
            </a:extLst>
          </p:cNvPr>
          <p:cNvSpPr txBox="1"/>
          <p:nvPr/>
        </p:nvSpPr>
        <p:spPr>
          <a:xfrm>
            <a:off x="1322773" y="1393794"/>
            <a:ext cx="10333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問題</a:t>
            </a:r>
            <a:r>
              <a:rPr lang="en-US" altLang="zh-TW" sz="2400" dirty="0"/>
              <a:t>:</a:t>
            </a:r>
            <a:r>
              <a:rPr lang="zh-TW" altLang="en-US" sz="2400" dirty="0"/>
              <a:t>使用者在使用此系統訂餐時可能會用到禁止的事情，像是重複使用折價   </a:t>
            </a:r>
            <a:r>
              <a:rPr lang="en-US" altLang="zh-TW" sz="2400" dirty="0"/>
              <a:t>	</a:t>
            </a:r>
            <a:r>
              <a:rPr lang="zh-TW" altLang="en-US" sz="2400" dirty="0"/>
              <a:t>   卷或不允許 的操作行為 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1234F41-A5EE-44B6-A5D8-05DFF01405BD}"/>
              </a:ext>
            </a:extLst>
          </p:cNvPr>
          <p:cNvSpPr txBox="1"/>
          <p:nvPr/>
        </p:nvSpPr>
        <p:spPr>
          <a:xfrm>
            <a:off x="1322773" y="2310852"/>
            <a:ext cx="9769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+mn-ea"/>
              </a:rPr>
              <a:t>解決方式</a:t>
            </a:r>
            <a:r>
              <a:rPr lang="en-US" altLang="zh-TW" sz="2400" dirty="0">
                <a:latin typeface="+mn-ea"/>
              </a:rPr>
              <a:t>:</a:t>
            </a:r>
            <a:r>
              <a:rPr lang="zh-TW" altLang="en-US" sz="2400" dirty="0">
                <a:latin typeface="+mn-ea"/>
              </a:rPr>
              <a:t>當使用者出現不允許的操作行為，應跳出小視窗提醒警告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9B7B66B-AC90-400B-B398-E405D4E01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154" y="3104532"/>
            <a:ext cx="2895238" cy="9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377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D57E68-1127-4F6D-87B7-056C701A6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+mn-ea"/>
                <a:ea typeface="+mn-ea"/>
              </a:rPr>
              <a:t>未來規劃</a:t>
            </a:r>
            <a:r>
              <a:rPr lang="en-US" altLang="zh-TW" sz="4000" dirty="0">
                <a:latin typeface="+mn-ea"/>
                <a:ea typeface="+mn-ea"/>
              </a:rPr>
              <a:t>:</a:t>
            </a:r>
            <a:r>
              <a:rPr lang="zh-TW" altLang="en-US" sz="4000" dirty="0">
                <a:latin typeface="+mn-ea"/>
                <a:ea typeface="+mn-ea"/>
              </a:rPr>
              <a:t>線上付款方式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600AD1D-E27A-43F2-83DB-11B376E78541}"/>
              </a:ext>
            </a:extLst>
          </p:cNvPr>
          <p:cNvSpPr txBox="1"/>
          <p:nvPr/>
        </p:nvSpPr>
        <p:spPr>
          <a:xfrm>
            <a:off x="1251678" y="1242873"/>
            <a:ext cx="101783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目前只提供取貨付款方式，未來想提供如線上刷卡付款的方式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A813BB7-470E-407B-AB75-354A71F81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905" y="1874517"/>
            <a:ext cx="5380952" cy="29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專案介紹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63822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8DF3EC-BAA2-43F2-A0FF-34DFF5686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dirty="0">
                <a:latin typeface="+mn-ea"/>
                <a:ea typeface="+mn-ea"/>
              </a:rPr>
              <a:t>Git branch</a:t>
            </a:r>
            <a:endParaRPr lang="zh-TW" altLang="en-US" sz="4000" dirty="0">
              <a:latin typeface="+mn-ea"/>
              <a:ea typeface="+mn-ea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7A45827-28A5-4834-B974-DB4FFB89FF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91" t="13149" b="44081"/>
          <a:stretch/>
        </p:blipFill>
        <p:spPr>
          <a:xfrm>
            <a:off x="1069406" y="1236724"/>
            <a:ext cx="10542865" cy="292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942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出發點 </a:t>
            </a:r>
            <a:r>
              <a:rPr lang="en-US" altLang="zh-TW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-&gt;</a:t>
            </a:r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 現有網站入口混亂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t="4161"/>
          <a:stretch/>
        </p:blipFill>
        <p:spPr>
          <a:xfrm>
            <a:off x="409304" y="3779520"/>
            <a:ext cx="5322799" cy="2869475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1600202" y="1885400"/>
            <a:ext cx="826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目前麥當勞頁面有一般頁面和行動裝置頁面，但不會根據使用者的裝置切換入口</a:t>
            </a:r>
            <a:endParaRPr lang="en-US" altLang="zh-TW" dirty="0"/>
          </a:p>
          <a:p>
            <a:r>
              <a:rPr lang="zh-TW" altLang="en-US" dirty="0"/>
              <a:t>且多個麥當勞網頁可以進入，無法分清網頁的資訊真假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t="3059"/>
          <a:stretch/>
        </p:blipFill>
        <p:spPr>
          <a:xfrm>
            <a:off x="6499252" y="3737119"/>
            <a:ext cx="5340051" cy="291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24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設計樣式不一致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1471749" y="1628503"/>
            <a:ext cx="7085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24hr</a:t>
            </a:r>
            <a:r>
              <a:rPr lang="zh-TW" altLang="en-US" dirty="0"/>
              <a:t>歡樂送與首頁網頁框架及設計樣式不一致，導致使用者無法理解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5318" y="3120633"/>
            <a:ext cx="5720352" cy="286947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t="4161"/>
          <a:stretch/>
        </p:blipFill>
        <p:spPr>
          <a:xfrm>
            <a:off x="426518" y="3120634"/>
            <a:ext cx="5322799" cy="286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571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目標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1341120" y="1874517"/>
            <a:ext cx="100888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/>
              <a:t>網頁</a:t>
            </a:r>
            <a:r>
              <a:rPr lang="en-US" altLang="zh-TW" sz="2000" dirty="0"/>
              <a:t>RWD</a:t>
            </a:r>
            <a:r>
              <a:rPr lang="zh-TW" altLang="en-US" sz="2000" dirty="0"/>
              <a:t>化</a:t>
            </a:r>
            <a:endParaRPr lang="en-US" altLang="zh-TW" sz="20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/>
              <a:t>整理網頁資訊並修改框架</a:t>
            </a:r>
            <a:endParaRPr lang="en-US" altLang="zh-TW" sz="20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/>
              <a:t>整合</a:t>
            </a:r>
            <a:r>
              <a:rPr lang="en-US" altLang="zh-TW" sz="2000" dirty="0"/>
              <a:t>24H</a:t>
            </a:r>
            <a:r>
              <a:rPr lang="zh-TW" altLang="en-US" sz="2000" dirty="0"/>
              <a:t>歡樂送及多個麥當勞相關頁面</a:t>
            </a:r>
            <a:endParaRPr lang="en-US" altLang="zh-TW" sz="20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85018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目標對象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075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534619-ABD1-43E8-A18A-CCB89EC89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68293"/>
            <a:ext cx="10178322" cy="1492132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latin typeface="+mn-ea"/>
                <a:ea typeface="+mn-ea"/>
              </a:rPr>
              <a:t>目標對象</a:t>
            </a:r>
            <a:r>
              <a:rPr lang="en-US" altLang="zh-TW" sz="4000" dirty="0">
                <a:latin typeface="+mn-ea"/>
                <a:ea typeface="+mn-ea"/>
              </a:rPr>
              <a:t/>
            </a:r>
            <a:br>
              <a:rPr lang="en-US" altLang="zh-TW" sz="4000" dirty="0">
                <a:latin typeface="+mn-ea"/>
                <a:ea typeface="+mn-ea"/>
              </a:rPr>
            </a:br>
            <a:endParaRPr lang="zh-TW" altLang="en-US" sz="4000" dirty="0">
              <a:latin typeface="+mn-ea"/>
              <a:ea typeface="+mn-ea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195C1DD-8893-42EC-9EEE-F957F152ED9A}"/>
              </a:ext>
            </a:extLst>
          </p:cNvPr>
          <p:cNvSpPr txBox="1"/>
          <p:nvPr/>
        </p:nvSpPr>
        <p:spPr>
          <a:xfrm>
            <a:off x="1251678" y="971218"/>
            <a:ext cx="1031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懶得出門的宅宅</a:t>
            </a:r>
          </a:p>
        </p:txBody>
      </p:sp>
      <p:pic>
        <p:nvPicPr>
          <p:cNvPr id="1026" name="Picture 2" descr="超大肥宅- 蘑菇头肥宅表情包- 发表情- fabiaoqing.com">
            <a:extLst>
              <a:ext uri="{FF2B5EF4-FFF2-40B4-BE49-F238E27FC236}">
                <a16:creationId xmlns:a16="http://schemas.microsoft.com/office/drawing/2014/main" id="{747F4C7F-75B7-4248-AF72-332FEBB1D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154" y="1598815"/>
            <a:ext cx="4624432" cy="4624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245DAB53-9EC2-439E-9FF4-E54E569502CC}"/>
              </a:ext>
            </a:extLst>
          </p:cNvPr>
          <p:cNvSpPr txBox="1"/>
          <p:nvPr/>
        </p:nvSpPr>
        <p:spPr>
          <a:xfrm>
            <a:off x="6223247" y="1598815"/>
            <a:ext cx="5005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職業</a:t>
            </a:r>
            <a:r>
              <a:rPr lang="en-US" altLang="zh-TW" sz="2800" dirty="0"/>
              <a:t>:</a:t>
            </a:r>
            <a:r>
              <a:rPr lang="zh-TW" altLang="en-US" sz="2800" dirty="0"/>
              <a:t>學生</a:t>
            </a:r>
            <a:r>
              <a:rPr lang="en-US" altLang="zh-TW" sz="2800" dirty="0"/>
              <a:t>/</a:t>
            </a:r>
            <a:r>
              <a:rPr lang="zh-TW" altLang="en-US" sz="2800" dirty="0"/>
              <a:t>上班族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F95883A-ED22-4AD1-8998-1E1957C883B9}"/>
              </a:ext>
            </a:extLst>
          </p:cNvPr>
          <p:cNvSpPr txBox="1"/>
          <p:nvPr/>
        </p:nvSpPr>
        <p:spPr>
          <a:xfrm>
            <a:off x="6208524" y="2083271"/>
            <a:ext cx="4624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+mn-ea"/>
              </a:rPr>
              <a:t>個人特質</a:t>
            </a:r>
            <a:r>
              <a:rPr lang="en-US" altLang="zh-TW" sz="2800" dirty="0">
                <a:latin typeface="+mn-ea"/>
              </a:rPr>
              <a:t>:</a:t>
            </a:r>
            <a:r>
              <a:rPr lang="zh-TW" altLang="en-US" sz="2800" dirty="0">
                <a:latin typeface="+mn-ea"/>
              </a:rPr>
              <a:t>沉迷電玩、懶得動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B5087A6-FEA2-4587-A435-C0F4D4A8EBE8}"/>
              </a:ext>
            </a:extLst>
          </p:cNvPr>
          <p:cNvSpPr txBox="1"/>
          <p:nvPr/>
        </p:nvSpPr>
        <p:spPr>
          <a:xfrm>
            <a:off x="6208524" y="2606491"/>
            <a:ext cx="45749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愛宅在家，不愛出門</a:t>
            </a:r>
          </a:p>
        </p:txBody>
      </p:sp>
    </p:spTree>
    <p:extLst>
      <p:ext uri="{BB962C8B-B14F-4D97-AF65-F5344CB8AC3E}">
        <p14:creationId xmlns:p14="http://schemas.microsoft.com/office/powerpoint/2010/main" val="2181598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使用情境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4652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D4D197-C822-4F95-9A02-7FF93259F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+mn-ea"/>
                <a:ea typeface="+mn-ea"/>
              </a:rPr>
              <a:t>使用情境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6DAC30A-BDF8-40B0-A5BD-72881057A0FF}"/>
              </a:ext>
            </a:extLst>
          </p:cNvPr>
          <p:cNvSpPr txBox="1"/>
          <p:nvPr/>
        </p:nvSpPr>
        <p:spPr>
          <a:xfrm>
            <a:off x="1336053" y="1225525"/>
            <a:ext cx="101783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latin typeface="+mn-ea"/>
              </a:rPr>
              <a:t>1.</a:t>
            </a:r>
            <a:r>
              <a:rPr lang="zh-TW" altLang="en-US" sz="2800" dirty="0">
                <a:latin typeface="+mn-ea"/>
              </a:rPr>
              <a:t>半夜肚子餓想吃消夜，附近都沒餐廳可開，也懶得出門，就可打開得來速網頁訂餐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0B8AF04-1214-47D9-84DE-01081BF55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176" y="2016559"/>
            <a:ext cx="4018388" cy="3996248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C3492111-15C1-4D19-9C0C-D014DF31362A}"/>
              </a:ext>
            </a:extLst>
          </p:cNvPr>
          <p:cNvSpPr txBox="1"/>
          <p:nvPr/>
        </p:nvSpPr>
        <p:spPr>
          <a:xfrm>
            <a:off x="1336053" y="2172227"/>
            <a:ext cx="64363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2.</a:t>
            </a:r>
            <a:r>
              <a:rPr lang="zh-TW" altLang="en-US" sz="2800" dirty="0"/>
              <a:t>天氣太熱太冷懶得出門，打開得來速輕鬆訂餐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74C6EFC-C0E6-4899-B8F5-BBCB24A8AA13}"/>
              </a:ext>
            </a:extLst>
          </p:cNvPr>
          <p:cNvSpPr txBox="1"/>
          <p:nvPr/>
        </p:nvSpPr>
        <p:spPr>
          <a:xfrm>
            <a:off x="1336053" y="3117456"/>
            <a:ext cx="59302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latin typeface="+mn-ea"/>
              </a:rPr>
              <a:t>3.</a:t>
            </a:r>
            <a:r>
              <a:rPr lang="zh-TW" altLang="en-US" sz="2800" dirty="0">
                <a:latin typeface="+mn-ea"/>
              </a:rPr>
              <a:t>電動宅不想出門，打遊戲打到一半無法離開卻肚子餓</a:t>
            </a:r>
          </a:p>
        </p:txBody>
      </p:sp>
    </p:spTree>
    <p:extLst>
      <p:ext uri="{BB962C8B-B14F-4D97-AF65-F5344CB8AC3E}">
        <p14:creationId xmlns:p14="http://schemas.microsoft.com/office/powerpoint/2010/main" val="277952355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TM10001106[[fn=徽章]]</Template>
  <TotalTime>582</TotalTime>
  <Words>349</Words>
  <Application>Microsoft Office PowerPoint</Application>
  <PresentationFormat>寬螢幕</PresentationFormat>
  <Paragraphs>76</Paragraphs>
  <Slides>20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8" baseType="lpstr">
      <vt:lpstr>華康中圓體</vt:lpstr>
      <vt:lpstr>微軟正黑體</vt:lpstr>
      <vt:lpstr>新細明體</vt:lpstr>
      <vt:lpstr>Arial</vt:lpstr>
      <vt:lpstr>Calibri</vt:lpstr>
      <vt:lpstr>Gill Sans MT</vt:lpstr>
      <vt:lpstr>Impact</vt:lpstr>
      <vt:lpstr>Badge</vt:lpstr>
      <vt:lpstr>麥當勞網站Redesign</vt:lpstr>
      <vt:lpstr>專案介紹</vt:lpstr>
      <vt:lpstr>出發點 -&gt; 現有網站入口混亂</vt:lpstr>
      <vt:lpstr>設計樣式不一致</vt:lpstr>
      <vt:lpstr>目標</vt:lpstr>
      <vt:lpstr>目標對象</vt:lpstr>
      <vt:lpstr>目標對象 </vt:lpstr>
      <vt:lpstr>使用情境</vt:lpstr>
      <vt:lpstr>使用情境</vt:lpstr>
      <vt:lpstr>sitemap</vt:lpstr>
      <vt:lpstr>PowerPoint 簡報</vt:lpstr>
      <vt:lpstr>wireframe</vt:lpstr>
      <vt:lpstr>PowerPoint 簡報</vt:lpstr>
      <vt:lpstr>設計概念</vt:lpstr>
      <vt:lpstr>PowerPoint 簡報</vt:lpstr>
      <vt:lpstr>未來規劃</vt:lpstr>
      <vt:lpstr>未來規劃:一致性和標準 </vt:lpstr>
      <vt:lpstr>未來規劃:預防錯誤</vt:lpstr>
      <vt:lpstr>未來規劃:線上付款方式</vt:lpstr>
      <vt:lpstr>Git branch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麥當勞網站Redesign</dc:title>
  <dc:creator>Ryan-SPC</dc:creator>
  <cp:lastModifiedBy>崇瑋 邱</cp:lastModifiedBy>
  <cp:revision>42</cp:revision>
  <dcterms:created xsi:type="dcterms:W3CDTF">2020-04-29T19:47:13Z</dcterms:created>
  <dcterms:modified xsi:type="dcterms:W3CDTF">2020-06-18T03:11:40Z</dcterms:modified>
</cp:coreProperties>
</file>

<file path=docProps/thumbnail.jpeg>
</file>